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Amatic SC"/>
      <p:regular r:id="rId50"/>
      <p:bold r:id="rId51"/>
    </p:embeddedFont>
    <p:embeddedFont>
      <p:font typeface="Source Code Pro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maticSC-bold.fntdata"/><Relationship Id="rId50" Type="http://schemas.openxmlformats.org/officeDocument/2006/relationships/font" Target="fonts/AmaticSC-regular.fntdata"/><Relationship Id="rId53" Type="http://schemas.openxmlformats.org/officeDocument/2006/relationships/font" Target="fonts/SourceCodePro-bold.fntdata"/><Relationship Id="rId52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4552b094c6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4552b094c6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52b094c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552b094c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552b094c6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552b094c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552b094c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552b094c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552b094c6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552b094c6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52b094c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52b094c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552b094c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552b094c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552b094c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552b094c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52b094c6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52b094c6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552b094c6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552b094c6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552b094c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552b094c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55c34c7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55c34c7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5c34c75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55c34c75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552b094c6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552b094c6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55bda183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55bda183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5bda183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5bda183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55bda183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55bda183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552b094c6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552b094c6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552b094c6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552b094c6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552b094c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552b094c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552b094c6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552b094c6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552b094c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552b094c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552b094c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552b094c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552b094c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552b094c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552b094c6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552b094c6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552b094c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552b094c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552b094c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552b094c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52b094c6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552b094c6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55bda1836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55bda1836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55bda183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55bda183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55bda183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55bda183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55bda183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55bda183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52b094c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52b094c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55bda183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55bda183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55bda1836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55bda183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55bda183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55bda183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55bda1836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55bda1836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55bda1836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55bda1836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552b094c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552b094c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552b094c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552b094c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552b094c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552b094c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552b094c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552b094c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52b094c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52b094c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loudmatika.com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LEMP in Ubuntu 16.04 in less than 10 steps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 : Cloudsore Kelompok 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65500" y="1256675"/>
            <a:ext cx="4045200" cy="23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solidFill>
                  <a:srgbClr val="000000"/>
                </a:solidFill>
              </a:rPr>
              <a:t>Agar User dapat mengakses server, maka dapat menggunakan metode SSH dengan memasukkan Public IP Address yang didapatkan setelah berhasil membuat server.</a:t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solidFill>
                  <a:srgbClr val="000000"/>
                </a:solidFill>
              </a:rPr>
              <a:t>Public IP Address yaitu 103.101.224.205.</a:t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solidFill>
                  <a:srgbClr val="000000"/>
                </a:solidFill>
              </a:rPr>
              <a:t>command : ssh root@ 103.101.224.205</a:t>
            </a:r>
            <a:endParaRPr/>
          </a:p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300" y="1100125"/>
            <a:ext cx="42990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4</a:t>
            </a:r>
            <a:endParaRPr/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400">
                <a:solidFill>
                  <a:srgbClr val="000000"/>
                </a:solidFill>
              </a:rPr>
              <a:t>apt-get update</a:t>
            </a:r>
            <a:endParaRPr/>
          </a:p>
        </p:txBody>
      </p:sp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•apt-get update berfungsi untuk mengupdate list package dari repositori linux.</a:t>
            </a:r>
            <a:endParaRPr sz="2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•Berfungsi untuk mengetahui apakah ada package yang baru untuk di upgrade atau tidak.</a:t>
            </a:r>
            <a:endParaRPr sz="28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•Pada langkah 4 perintah apt-get update dijalankan karena sistem ubuntu 16.04 yang diinstal masih baru dan package yang ada masih mengikuti distro bawaan ubuntu 16.04.</a:t>
            </a:r>
            <a:endParaRPr sz="28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00" y="1771650"/>
            <a:ext cx="3861600" cy="11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Apt-get install</a:t>
            </a:r>
            <a:endParaRPr/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•fungsi tersebut berfungsi untuk menginstall package baru</a:t>
            </a:r>
            <a:endParaRPr sz="2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•semisal ingin menginstall aplikasi nginx pada linux dapat menggunakan fungsi apt-get install nginx</a:t>
            </a:r>
            <a:endParaRPr sz="28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3136900"/>
            <a:ext cx="450532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265500" y="4591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Proses installasi</a:t>
            </a:r>
            <a:endParaRPr/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50" y="2279575"/>
            <a:ext cx="5194299" cy="23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65500" y="319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hasil</a:t>
            </a:r>
            <a:endParaRPr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>
            <p:ph idx="2" type="body"/>
          </p:nvPr>
        </p:nvSpPr>
        <p:spPr>
          <a:xfrm>
            <a:off x="48887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matic SC"/>
                <a:ea typeface="Amatic SC"/>
                <a:cs typeface="Amatic SC"/>
                <a:sym typeface="Amatic SC"/>
              </a:rPr>
              <a:t>Setelah selesai di install nginx dapat diakses pada browser dengan mengetikan ip server pada browser.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" y="2112175"/>
            <a:ext cx="4508499" cy="18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5</a:t>
            </a:r>
            <a:endParaRPr/>
          </a:p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205000" y="185825"/>
            <a:ext cx="40452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Install mysql-server</a:t>
            </a:r>
            <a:endParaRPr sz="3600"/>
          </a:p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0" y="1090150"/>
            <a:ext cx="45720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=&gt;</a:t>
            </a:r>
            <a:r>
              <a:rPr lang="en-GB"/>
              <a:t>Install mysql sebagai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Engine dengan perintah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b="1" lang="en-GB"/>
              <a:t>apt-get install mysql-server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=&gt;Kemudian pada Proses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Verifikasi untuk menjalankan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Instalasi, Silahkan Ketik </a:t>
            </a:r>
            <a:r>
              <a:rPr b="1" lang="en-GB"/>
              <a:t>Y</a:t>
            </a:r>
            <a:r>
              <a:rPr lang="en-GB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Agar proses instalasi dapat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Berlanjut</a:t>
            </a:r>
            <a:endParaRPr/>
          </a:p>
        </p:txBody>
      </p:sp>
      <p:sp>
        <p:nvSpPr>
          <p:cNvPr id="180" name="Google Shape;180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095" y="3138825"/>
            <a:ext cx="4302551" cy="4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9270" l="0" r="17464" t="-9269"/>
          <a:stretch/>
        </p:blipFill>
        <p:spPr>
          <a:xfrm>
            <a:off x="4640525" y="724200"/>
            <a:ext cx="4434950" cy="32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265500" y="4992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88" name="Google Shape;188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>
            <p:ph idx="1" type="subTitle"/>
          </p:nvPr>
        </p:nvSpPr>
        <p:spPr>
          <a:xfrm>
            <a:off x="265500" y="1287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 tengah-tengah instalasi, kita akan diminta untuk memasukkan password baru untuk user root yang akan digunakan di dalam database MySQL</a:t>
            </a:r>
            <a:r>
              <a:rPr lang="en-GB"/>
              <a:t> seperti yang terlihat pada gambar di samping ==&gt;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962" y="1482550"/>
            <a:ext cx="44040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65500" y="284900"/>
            <a:ext cx="4045200" cy="12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</a:t>
            </a:r>
            <a:endParaRPr sz="36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265500" y="1554876"/>
            <a:ext cx="4045200" cy="2211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Login ke </a:t>
            </a:r>
            <a:r>
              <a:rPr lang="en-GB" sz="1600" u="sng">
                <a:solidFill>
                  <a:schemeClr val="hlink"/>
                </a:solidFill>
                <a:hlinkClick r:id="rId3"/>
              </a:rPr>
              <a:t>https://cloudmatika.com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/>
              <a:t>Username</a:t>
            </a:r>
            <a:r>
              <a:rPr lang="en-GB" sz="1600"/>
              <a:t> </a:t>
            </a:r>
            <a:r>
              <a:rPr b="1" lang="en-GB"/>
              <a:t>cloudsore&lt;no_kelompok&gt;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Digitalent:2018</a:t>
            </a:r>
            <a:endParaRPr b="1" sz="12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475" y="1538288"/>
            <a:ext cx="38290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265500" y="4992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96" name="Google Shape;196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idx="1" type="subTitle"/>
          </p:nvPr>
        </p:nvSpPr>
        <p:spPr>
          <a:xfrm>
            <a:off x="265500" y="11700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setelah berhasil memasukkan password untuk user root pada server MySQL, lanjutkan dengan menekan ENTER, maka akan diminta melakukan input ulang password baru yang di buat sebelumnya melalui form verifikasi password.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550" y="1352750"/>
            <a:ext cx="4356900" cy="2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265500" y="4992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04" name="Google Shape;204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 txBox="1"/>
          <p:nvPr>
            <p:ph idx="1" type="subTitle"/>
          </p:nvPr>
        </p:nvSpPr>
        <p:spPr>
          <a:xfrm>
            <a:off x="265500" y="1417448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Setelah semua proses install mysql selesai maka akan muncul tampilan seperti berikut ==&gt;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950" y="215775"/>
            <a:ext cx="4045200" cy="48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6</a:t>
            </a:r>
            <a:endParaRPr/>
          </a:p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ctrTitle"/>
          </p:nvPr>
        </p:nvSpPr>
        <p:spPr>
          <a:xfrm>
            <a:off x="311700" y="544550"/>
            <a:ext cx="8520600" cy="65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Install PHP Untuk Processing</a:t>
            </a:r>
            <a:endParaRPr sz="3600"/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311700" y="1339225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595959"/>
                </a:solidFill>
              </a:rPr>
              <a:t>Install php dengan cara ketik “apt-get install php-fpm php-mysql” pada terminal kemudaian enter.</a:t>
            </a:r>
            <a:endParaRPr b="0" sz="1800"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38749"/>
            <a:ext cx="8573500" cy="20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311700" y="1555975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595959"/>
                </a:solidFill>
              </a:rPr>
              <a:t>Ketik “nano /etc/php/7.0/fpm/php.ini” untuk membuka konfigurasi php, kemudian temukan dan ubah baris “;cgi.fix_pathinfo=1” menjadi “cgi.fix_pathinfo=0” untuk alasan keamanan.</a:t>
            </a:r>
            <a:endParaRPr b="0" sz="1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2547800"/>
            <a:ext cx="87439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" type="subTitle"/>
          </p:nvPr>
        </p:nvSpPr>
        <p:spPr>
          <a:xfrm>
            <a:off x="311700" y="1345550"/>
            <a:ext cx="8520600" cy="9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</a:rPr>
              <a:t>Setelah melakukan konfigurasi php lakukan restart dengan cara ketik “systemctl restart php7.0-fpm” pada terminal kemudian tekan enter.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00" y="2421624"/>
            <a:ext cx="8025826" cy="8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7</a:t>
            </a:r>
            <a:endParaRPr/>
          </a:p>
        </p:txBody>
      </p:sp>
      <p:sp>
        <p:nvSpPr>
          <p:cNvPr id="238" name="Google Shape;238;p38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21568" l="0" r="0" t="0"/>
          <a:stretch/>
        </p:blipFill>
        <p:spPr>
          <a:xfrm>
            <a:off x="4572000" y="1468400"/>
            <a:ext cx="4572000" cy="179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Konfigurasi Nginx untuk menggunakan PHP Processor</a:t>
            </a:r>
            <a:endParaRPr sz="4800"/>
          </a:p>
        </p:txBody>
      </p:sp>
      <p:sp>
        <p:nvSpPr>
          <p:cNvPr id="245" name="Google Shape;245;p3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Ketik pada terminal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n</a:t>
            </a:r>
            <a:r>
              <a:rPr b="1" lang="en-GB" sz="1200"/>
              <a:t>ano /etc/nginx/sites-available/default</a:t>
            </a:r>
            <a:br>
              <a:rPr b="1" lang="en-GB" sz="1200"/>
            </a:br>
            <a:endParaRPr b="1" sz="1200"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93661" l="0" r="68613" t="0"/>
          <a:stretch/>
        </p:blipFill>
        <p:spPr>
          <a:xfrm>
            <a:off x="4572000" y="2283200"/>
            <a:ext cx="4572001" cy="57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File config Default nginx</a:t>
            </a:r>
            <a:endParaRPr/>
          </a:p>
        </p:txBody>
      </p:sp>
      <p:sp>
        <p:nvSpPr>
          <p:cNvPr id="252" name="Google Shape;252;p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Tambahkan </a:t>
            </a:r>
            <a:r>
              <a:rPr b="1" i="1" lang="en-GB" sz="1400"/>
              <a:t>index.php</a:t>
            </a:r>
            <a:r>
              <a:rPr lang="en-GB" sz="1400"/>
              <a:t> pada list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dan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IP Publik server pada baris </a:t>
            </a:r>
            <a:r>
              <a:rPr b="1" i="1" lang="en-GB" sz="1400"/>
              <a:t>server_name</a:t>
            </a:r>
            <a:endParaRPr b="1" i="1" sz="1400"/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64212" t="0"/>
          <a:stretch/>
        </p:blipFill>
        <p:spPr>
          <a:xfrm>
            <a:off x="5782537" y="439438"/>
            <a:ext cx="2441876" cy="426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/>
          <p:nvPr/>
        </p:nvSpPr>
        <p:spPr>
          <a:xfrm>
            <a:off x="6229750" y="2791150"/>
            <a:ext cx="223000" cy="14400"/>
          </a:xfrm>
          <a:custGeom>
            <a:rect b="b" l="l" r="r" t="t"/>
            <a:pathLst>
              <a:path extrusionOk="0" h="576" w="8920">
                <a:moveTo>
                  <a:pt x="0" y="0"/>
                </a:moveTo>
                <a:cubicBezTo>
                  <a:pt x="2980" y="0"/>
                  <a:pt x="5940" y="576"/>
                  <a:pt x="8920" y="57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" name="Google Shape;255;p40"/>
          <p:cNvSpPr/>
          <p:nvPr/>
        </p:nvSpPr>
        <p:spPr>
          <a:xfrm>
            <a:off x="6395200" y="2906250"/>
            <a:ext cx="453200" cy="21600"/>
          </a:xfrm>
          <a:custGeom>
            <a:rect b="b" l="l" r="r" t="t"/>
            <a:pathLst>
              <a:path extrusionOk="0" h="864" w="18128">
                <a:moveTo>
                  <a:pt x="0" y="0"/>
                </a:moveTo>
                <a:cubicBezTo>
                  <a:pt x="6012" y="669"/>
                  <a:pt x="12078" y="864"/>
                  <a:pt x="18128" y="86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File config Default nginx</a:t>
            </a:r>
            <a:endParaRPr/>
          </a:p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265500" y="2845226"/>
            <a:ext cx="4045200" cy="1938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Hapus tanda # dari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location ~ \.php$ {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include snippets/fastcgi-php.conf;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fastcgi_pass unix:/run/php/php7.0-fpm.sock;</a:t>
            </a:r>
            <a:br>
              <a:rPr lang="en-GB" sz="1000"/>
            </a:br>
            <a:r>
              <a:rPr lang="en-GB" sz="1000"/>
              <a:t>}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/>
            </a:br>
            <a:r>
              <a:rPr lang="en-GB" sz="1000"/>
              <a:t>location ~ /\.ht {</a:t>
            </a:r>
            <a:br>
              <a:rPr lang="en-GB" sz="1000"/>
            </a:br>
            <a:r>
              <a:rPr lang="en-GB" sz="1000"/>
              <a:t>	deny all;</a:t>
            </a:r>
            <a:br>
              <a:rPr lang="en-GB" sz="1000"/>
            </a:br>
            <a:r>
              <a:rPr lang="en-GB" sz="1000"/>
              <a:t>}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simpan!</a:t>
            </a:r>
            <a:endParaRPr sz="1000"/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0" l="0" r="65313" t="66241"/>
          <a:stretch/>
        </p:blipFill>
        <p:spPr>
          <a:xfrm>
            <a:off x="4572000" y="1181174"/>
            <a:ext cx="4572001" cy="278115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/>
          <p:nvPr/>
        </p:nvSpPr>
        <p:spPr>
          <a:xfrm>
            <a:off x="5071575" y="1561025"/>
            <a:ext cx="345275" cy="28775"/>
          </a:xfrm>
          <a:custGeom>
            <a:rect b="b" l="l" r="r" t="t"/>
            <a:pathLst>
              <a:path extrusionOk="0" h="1151" w="13811">
                <a:moveTo>
                  <a:pt x="0" y="0"/>
                </a:moveTo>
                <a:cubicBezTo>
                  <a:pt x="4620" y="0"/>
                  <a:pt x="9191" y="1151"/>
                  <a:pt x="13811" y="115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Google Shape;264;p41"/>
          <p:cNvSpPr/>
          <p:nvPr/>
        </p:nvSpPr>
        <p:spPr>
          <a:xfrm>
            <a:off x="5517575" y="1696241"/>
            <a:ext cx="791300" cy="44625"/>
          </a:xfrm>
          <a:custGeom>
            <a:rect b="b" l="l" r="r" t="t"/>
            <a:pathLst>
              <a:path extrusionOk="0" h="1785" w="31652">
                <a:moveTo>
                  <a:pt x="0" y="922"/>
                </a:moveTo>
                <a:cubicBezTo>
                  <a:pt x="10555" y="922"/>
                  <a:pt x="21640" y="-1556"/>
                  <a:pt x="31652" y="178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Google Shape;265;p41"/>
          <p:cNvSpPr/>
          <p:nvPr/>
        </p:nvSpPr>
        <p:spPr>
          <a:xfrm>
            <a:off x="5510375" y="2230037"/>
            <a:ext cx="446025" cy="28775"/>
          </a:xfrm>
          <a:custGeom>
            <a:rect b="b" l="l" r="r" t="t"/>
            <a:pathLst>
              <a:path extrusionOk="0" h="1151" w="17841">
                <a:moveTo>
                  <a:pt x="0" y="0"/>
                </a:moveTo>
                <a:cubicBezTo>
                  <a:pt x="5959" y="0"/>
                  <a:pt x="11882" y="1151"/>
                  <a:pt x="17841" y="115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Google Shape;266;p41"/>
          <p:cNvSpPr/>
          <p:nvPr/>
        </p:nvSpPr>
        <p:spPr>
          <a:xfrm>
            <a:off x="5006825" y="2352350"/>
            <a:ext cx="158250" cy="14375"/>
          </a:xfrm>
          <a:custGeom>
            <a:rect b="b" l="l" r="r" t="t"/>
            <a:pathLst>
              <a:path extrusionOk="0" h="575" w="6330">
                <a:moveTo>
                  <a:pt x="0" y="0"/>
                </a:moveTo>
                <a:cubicBezTo>
                  <a:pt x="2119" y="0"/>
                  <a:pt x="4211" y="575"/>
                  <a:pt x="6330" y="57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Google Shape;267;p41"/>
          <p:cNvSpPr/>
          <p:nvPr/>
        </p:nvSpPr>
        <p:spPr>
          <a:xfrm>
            <a:off x="5064363" y="2906262"/>
            <a:ext cx="258975" cy="28775"/>
          </a:xfrm>
          <a:custGeom>
            <a:rect b="b" l="l" r="r" t="t"/>
            <a:pathLst>
              <a:path extrusionOk="0" h="1151" w="10359">
                <a:moveTo>
                  <a:pt x="0" y="0"/>
                </a:moveTo>
                <a:cubicBezTo>
                  <a:pt x="3439" y="492"/>
                  <a:pt x="6885" y="1151"/>
                  <a:pt x="10359" y="115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Google Shape;268;p41"/>
          <p:cNvSpPr/>
          <p:nvPr/>
        </p:nvSpPr>
        <p:spPr>
          <a:xfrm>
            <a:off x="5474413" y="3006962"/>
            <a:ext cx="258975" cy="35975"/>
          </a:xfrm>
          <a:custGeom>
            <a:rect b="b" l="l" r="r" t="t"/>
            <a:pathLst>
              <a:path extrusionOk="0" h="1439" w="10359">
                <a:moveTo>
                  <a:pt x="0" y="0"/>
                </a:moveTo>
                <a:cubicBezTo>
                  <a:pt x="3459" y="433"/>
                  <a:pt x="6873" y="1439"/>
                  <a:pt x="10359" y="1439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Google Shape;269;p41"/>
          <p:cNvSpPr/>
          <p:nvPr/>
        </p:nvSpPr>
        <p:spPr>
          <a:xfrm>
            <a:off x="4978050" y="3114875"/>
            <a:ext cx="172650" cy="43150"/>
          </a:xfrm>
          <a:custGeom>
            <a:rect b="b" l="l" r="r" t="t"/>
            <a:pathLst>
              <a:path extrusionOk="0" h="1726" w="6906">
                <a:moveTo>
                  <a:pt x="0" y="0"/>
                </a:moveTo>
                <a:cubicBezTo>
                  <a:pt x="2327" y="466"/>
                  <a:pt x="4654" y="977"/>
                  <a:pt x="6906" y="172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Klik 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/>
              <a:t>Cloud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/>
              <a:t>New Server</a:t>
            </a:r>
            <a:endParaRPr sz="3600"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5425"/>
            <a:ext cx="4572000" cy="44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Reload nginx</a:t>
            </a:r>
            <a:endParaRPr/>
          </a:p>
        </p:txBody>
      </p:sp>
      <p:sp>
        <p:nvSpPr>
          <p:cNvPr id="275" name="Google Shape;275;p42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ketikan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nginx -t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systemctl reload nginx</a:t>
            </a:r>
            <a:endParaRPr sz="1400"/>
          </a:p>
        </p:txBody>
      </p:sp>
      <p:pic>
        <p:nvPicPr>
          <p:cNvPr id="276" name="Google Shape;276;p42"/>
          <p:cNvPicPr preferRelativeResize="0"/>
          <p:nvPr/>
        </p:nvPicPr>
        <p:blipFill rotWithShape="1">
          <a:blip r:embed="rId3">
            <a:alphaModFix/>
          </a:blip>
          <a:srcRect b="88101" l="0" r="68136" t="0"/>
          <a:stretch/>
        </p:blipFill>
        <p:spPr>
          <a:xfrm>
            <a:off x="4572000" y="2038203"/>
            <a:ext cx="4572001" cy="1067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8</a:t>
            </a:r>
            <a:endParaRPr/>
          </a:p>
        </p:txBody>
      </p:sp>
      <p:sp>
        <p:nvSpPr>
          <p:cNvPr id="282" name="Google Shape;282;p43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Buat file PHP untuk tes konfigurasi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matic SC"/>
                <a:ea typeface="Amatic SC"/>
                <a:cs typeface="Amatic SC"/>
                <a:sym typeface="Amatic SC"/>
              </a:rPr>
              <a:t>Pada step ini kita akan membuat homepage baru dengan cara membuat file info .php pada direktori /var/www/html/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 rotWithShape="1">
          <a:blip r:embed="rId3">
            <a:alphaModFix/>
          </a:blip>
          <a:srcRect b="0" l="0" r="9836" t="0"/>
          <a:stretch/>
        </p:blipFill>
        <p:spPr>
          <a:xfrm>
            <a:off x="81475" y="2047950"/>
            <a:ext cx="4413250" cy="6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5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matic SC"/>
                <a:ea typeface="Amatic SC"/>
                <a:cs typeface="Amatic SC"/>
                <a:sym typeface="Amatic SC"/>
              </a:rPr>
              <a:t>Pada tahap ini syntax pada gambar berfungsi untuk menampilkan informasi terkait konfigurasi php dan informasi dari server yang digunakan.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1835225"/>
            <a:ext cx="4634700" cy="736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matic SC"/>
                <a:ea typeface="Amatic SC"/>
                <a:cs typeface="Amatic SC"/>
                <a:sym typeface="Amatic SC"/>
              </a:rPr>
              <a:t>Untuk melihat hasil info.php akses alamat ipserver/info.php.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07" name="Google Shape;307;p46"/>
          <p:cNvPicPr preferRelativeResize="0"/>
          <p:nvPr/>
        </p:nvPicPr>
        <p:blipFill rotWithShape="1">
          <a:blip r:embed="rId3">
            <a:alphaModFix/>
          </a:blip>
          <a:srcRect b="6613" l="19997" r="17216" t="4141"/>
          <a:stretch/>
        </p:blipFill>
        <p:spPr>
          <a:xfrm>
            <a:off x="63500" y="648000"/>
            <a:ext cx="4766018" cy="40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7"/>
          <p:cNvPicPr preferRelativeResize="0"/>
          <p:nvPr/>
        </p:nvPicPr>
        <p:blipFill rotWithShape="1">
          <a:blip r:embed="rId3">
            <a:alphaModFix/>
          </a:blip>
          <a:srcRect b="0" l="14296" r="10853" t="4952"/>
          <a:stretch/>
        </p:blipFill>
        <p:spPr>
          <a:xfrm>
            <a:off x="4596500" y="521000"/>
            <a:ext cx="4523001" cy="42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9</a:t>
            </a:r>
            <a:endParaRPr/>
          </a:p>
        </p:txBody>
      </p:sp>
      <p:sp>
        <p:nvSpPr>
          <p:cNvPr id="321" name="Google Shape;321;p48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ctrTitle"/>
          </p:nvPr>
        </p:nvSpPr>
        <p:spPr>
          <a:xfrm>
            <a:off x="311700" y="903075"/>
            <a:ext cx="8520600" cy="70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Install phpMyAdmin</a:t>
            </a:r>
            <a:endParaRPr sz="4800"/>
          </a:p>
        </p:txBody>
      </p:sp>
      <p:sp>
        <p:nvSpPr>
          <p:cNvPr id="328" name="Google Shape;328;p49"/>
          <p:cNvSpPr txBox="1"/>
          <p:nvPr>
            <p:ph idx="1" type="subTitle"/>
          </p:nvPr>
        </p:nvSpPr>
        <p:spPr>
          <a:xfrm>
            <a:off x="311700" y="2061600"/>
            <a:ext cx="85206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595959"/>
                </a:solidFill>
              </a:rPr>
              <a:t>Ketik “apt-get install phpmyadmin” pada terminal kemudaian enter</a:t>
            </a:r>
            <a:endParaRPr b="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00" y="2819475"/>
            <a:ext cx="8457599" cy="12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idx="1" type="subTitle"/>
          </p:nvPr>
        </p:nvSpPr>
        <p:spPr>
          <a:xfrm>
            <a:off x="311700" y="536825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</a:rPr>
              <a:t>Lanjutkan step-step seperti pada gambar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</a:rPr>
              <a:t>-Gambar 1: Lewati opsi berikut dengan menekan tombol “tab” pada keyboard kemudian ketik enter.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50" y="1395450"/>
            <a:ext cx="8412451" cy="311101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/>
        </p:nvSpPr>
        <p:spPr>
          <a:xfrm>
            <a:off x="419850" y="4506450"/>
            <a:ext cx="1933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Gambar 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idx="1" type="subTitle"/>
          </p:nvPr>
        </p:nvSpPr>
        <p:spPr>
          <a:xfrm>
            <a:off x="311700" y="10779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</a:rPr>
              <a:t>-Gambar 2: Saat tampilan untuk configure database pilih opsi “yes” kemudian tekan enter.</a:t>
            </a:r>
            <a:endParaRPr/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63" y="2270425"/>
            <a:ext cx="8581272" cy="12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/>
        </p:nvSpPr>
        <p:spPr>
          <a:xfrm>
            <a:off x="281375" y="3577800"/>
            <a:ext cx="2592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Gambar 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65500" y="128900"/>
            <a:ext cx="4045200" cy="13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Isilah sesuai dengan data dan kebutuhan organisasi</a:t>
            </a:r>
            <a:endParaRPr sz="3600"/>
          </a:p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437825" y="1661725"/>
            <a:ext cx="4045200" cy="3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Preset Configuration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</a:t>
            </a:r>
            <a:r>
              <a:rPr b="1" lang="en-GB"/>
              <a:t>Minimal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will manage the OS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</a:t>
            </a:r>
            <a:r>
              <a:rPr b="1" lang="en-GB"/>
              <a:t>Checklist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of IPV4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</a:t>
            </a:r>
            <a:r>
              <a:rPr b="1" lang="en-GB"/>
              <a:t>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 to configure the network setting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</a:t>
            </a:r>
            <a:r>
              <a:rPr b="1" lang="en-GB"/>
              <a:t>Unchecklist</a:t>
            </a:r>
            <a:endParaRPr b="1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611" y="0"/>
            <a:ext cx="42403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idx="1" type="subTitle"/>
          </p:nvPr>
        </p:nvSpPr>
        <p:spPr>
          <a:xfrm>
            <a:off x="311700" y="7182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</a:rPr>
              <a:t>-Gambar 3: Masukan password phpMyAdmin sesuai yang anda inginkan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5800"/>
            <a:ext cx="8520599" cy="175486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 txBox="1"/>
          <p:nvPr/>
        </p:nvSpPr>
        <p:spPr>
          <a:xfrm>
            <a:off x="311700" y="3440675"/>
            <a:ext cx="13476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Gambar 3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idx="1" type="subTitle"/>
          </p:nvPr>
        </p:nvSpPr>
        <p:spPr>
          <a:xfrm>
            <a:off x="311700" y="471125"/>
            <a:ext cx="8520600" cy="17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</a:rPr>
              <a:t>-Gambar 4: Setelah sukses meng-install phpMyAdmin ketik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</a:rPr>
              <a:t>“ln -s /usr/share/phpmyadmin /var/www/html” pada terminal, kemudian ketik “phpenmod mcrypt” sesudah itu restart php dengan scrip sebagai berikut “systemctl restart php7.0-fpm” kemudian enter.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13325"/>
            <a:ext cx="8520600" cy="249956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3"/>
          <p:cNvSpPr txBox="1"/>
          <p:nvPr/>
        </p:nvSpPr>
        <p:spPr>
          <a:xfrm>
            <a:off x="311700" y="4612900"/>
            <a:ext cx="2314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Gambar 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/>
          <p:nvPr>
            <p:ph idx="1" type="subTitle"/>
          </p:nvPr>
        </p:nvSpPr>
        <p:spPr>
          <a:xfrm>
            <a:off x="265500" y="724200"/>
            <a:ext cx="40452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Setelah phpMyAdmin terinstal sempurna kemudian akses phpMyAdmin melalui browser dengan memasukan alamat sebagai berikut “http://</a:t>
            </a:r>
            <a:r>
              <a:rPr b="1" lang="en-GB">
                <a:solidFill>
                  <a:srgbClr val="000000"/>
                </a:solidFill>
              </a:rPr>
              <a:t>(public ip address)</a:t>
            </a:r>
            <a:r>
              <a:rPr lang="en-GB">
                <a:solidFill>
                  <a:srgbClr val="000000"/>
                </a:solidFill>
              </a:rPr>
              <a:t>/phpmyadmin” dan akan muncul akses login untuk masuk kedalam halaman phpMyAdmin.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500" y="212013"/>
            <a:ext cx="3541724" cy="47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idx="1" type="subTitle"/>
          </p:nvPr>
        </p:nvSpPr>
        <p:spPr>
          <a:xfrm>
            <a:off x="311700" y="3921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</a:rPr>
              <a:t>Setelah melakukan login pada phpMyAdmin seperti inilah tampilan dashboard phpMyAdmin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0" name="Google Shape;3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4525"/>
            <a:ext cx="8344997" cy="3740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  <p:sp>
        <p:nvSpPr>
          <p:cNvPr id="376" name="Google Shape;376;p56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ubuntu-16.04</a:t>
            </a:r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6" y="724200"/>
            <a:ext cx="3934858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192250" y="724200"/>
            <a:ext cx="4045200" cy="30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Start after creation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-&gt; </a:t>
            </a:r>
            <a:r>
              <a:rPr i="1" lang="en-GB" sz="4000"/>
              <a:t>uncheck</a:t>
            </a:r>
            <a:endParaRPr i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Klick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-&gt;</a:t>
            </a:r>
            <a:r>
              <a:rPr i="1" lang="en-GB" sz="4000"/>
              <a:t>Finish</a:t>
            </a:r>
            <a:endParaRPr i="1" sz="4000"/>
          </a:p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0"/>
            <a:ext cx="4204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</a:t>
            </a:r>
            <a:endParaRPr/>
          </a:p>
        </p:txBody>
      </p:sp>
      <p:sp>
        <p:nvSpPr>
          <p:cNvPr id="99" name="Google Shape;99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65500" y="1081400"/>
            <a:ext cx="4045200" cy="27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400">
                <a:solidFill>
                  <a:srgbClr val="000000"/>
                </a:solidFill>
              </a:rPr>
              <a:t>Untuk lebih memudahkan mengingat password server setiap kelompok, maka perlu ganti password. 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366850"/>
            <a:ext cx="383700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</a:t>
            </a:r>
            <a:endParaRPr/>
          </a:p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